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87" r:id="rId2"/>
    <p:sldId id="276" r:id="rId3"/>
    <p:sldId id="286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2526"/>
    <a:srgbClr val="DFA471"/>
    <a:srgbClr val="1F2E61"/>
    <a:srgbClr val="1A26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8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9CFA32-1772-EE40-AE05-3085906728D2}" type="datetimeFigureOut">
              <a:rPr lang="en-US" smtClean="0"/>
              <a:t>2/16/14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2842B6-09DA-9147-A8FF-64D2A1764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293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2842B6-09DA-9147-A8FF-64D2A17640C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6481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2842B6-09DA-9147-A8FF-64D2A17640C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6481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2842B6-09DA-9147-A8FF-64D2A17640C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648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A2B6-D4A9-B649-8D38-80190F2D7B73}" type="datetimeFigureOut">
              <a:rPr lang="en-US" smtClean="0"/>
              <a:t>2/16/14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6BE89-C2C1-CE44-9874-3376BBF39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29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A2B6-D4A9-B649-8D38-80190F2D7B73}" type="datetimeFigureOut">
              <a:rPr lang="en-US" smtClean="0"/>
              <a:t>2/16/14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6BE89-C2C1-CE44-9874-3376BBF39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171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A2B6-D4A9-B649-8D38-80190F2D7B73}" type="datetimeFigureOut">
              <a:rPr lang="en-US" smtClean="0"/>
              <a:t>2/16/14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6BE89-C2C1-CE44-9874-3376BBF39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044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A2B6-D4A9-B649-8D38-80190F2D7B73}" type="datetimeFigureOut">
              <a:rPr lang="en-US" smtClean="0"/>
              <a:t>2/16/14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6BE89-C2C1-CE44-9874-3376BBF39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42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A2B6-D4A9-B649-8D38-80190F2D7B73}" type="datetimeFigureOut">
              <a:rPr lang="en-US" smtClean="0"/>
              <a:t>2/16/14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6BE89-C2C1-CE44-9874-3376BBF39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39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A2B6-D4A9-B649-8D38-80190F2D7B73}" type="datetimeFigureOut">
              <a:rPr lang="en-US" smtClean="0"/>
              <a:t>2/16/14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6BE89-C2C1-CE44-9874-3376BBF39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44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A2B6-D4A9-B649-8D38-80190F2D7B73}" type="datetimeFigureOut">
              <a:rPr lang="en-US" smtClean="0"/>
              <a:t>2/16/14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6BE89-C2C1-CE44-9874-3376BBF39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805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A2B6-D4A9-B649-8D38-80190F2D7B73}" type="datetimeFigureOut">
              <a:rPr lang="en-US" smtClean="0"/>
              <a:t>2/16/14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6BE89-C2C1-CE44-9874-3376BBF39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570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A2B6-D4A9-B649-8D38-80190F2D7B73}" type="datetimeFigureOut">
              <a:rPr lang="en-US" smtClean="0"/>
              <a:t>2/16/14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6BE89-C2C1-CE44-9874-3376BBF39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33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A2B6-D4A9-B649-8D38-80190F2D7B73}" type="datetimeFigureOut">
              <a:rPr lang="en-US" smtClean="0"/>
              <a:t>2/16/14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6BE89-C2C1-CE44-9874-3376BBF39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992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A2B6-D4A9-B649-8D38-80190F2D7B73}" type="datetimeFigureOut">
              <a:rPr lang="en-US" smtClean="0"/>
              <a:t>2/16/14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6BE89-C2C1-CE44-9874-3376BBF39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641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7A2B6-D4A9-B649-8D38-80190F2D7B73}" type="datetimeFigureOut">
              <a:rPr lang="en-US" smtClean="0"/>
              <a:t>2/16/14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6BE89-C2C1-CE44-9874-3376BBF39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64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1863657" y="427984"/>
            <a:ext cx="6667197" cy="129774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pc="300" dirty="0" smtClean="0">
                <a:solidFill>
                  <a:schemeClr val="bg1"/>
                </a:solidFill>
              </a:rPr>
              <a:t>UNIVERSITY OF THE MIDWEST</a:t>
            </a:r>
            <a:endParaRPr lang="en-US" spc="300" dirty="0" smtClean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>
            <a:spLocks noChangeAspect="1"/>
          </p:cNvSpPr>
          <p:nvPr/>
        </p:nvSpPr>
        <p:spPr>
          <a:xfrm>
            <a:off x="457201" y="427984"/>
            <a:ext cx="1297740" cy="1297740"/>
          </a:xfrm>
          <a:prstGeom prst="rect">
            <a:avLst/>
          </a:prstGeom>
          <a:solidFill>
            <a:srgbClr val="DFA47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r>
              <a:rPr lang="en-US" sz="3200" dirty="0" smtClean="0">
                <a:solidFill>
                  <a:srgbClr val="262526"/>
                </a:solidFill>
              </a:rPr>
              <a:t>MW</a:t>
            </a:r>
            <a:endParaRPr lang="en-US" sz="3200" dirty="0">
              <a:solidFill>
                <a:srgbClr val="262526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/>
          <a:srcRect l="35863" r="19707" b="41026"/>
          <a:stretch/>
        </p:blipFill>
        <p:spPr>
          <a:xfrm>
            <a:off x="1174514" y="579839"/>
            <a:ext cx="7027401" cy="5922661"/>
          </a:xfrm>
          <a:prstGeom prst="rect">
            <a:avLst/>
          </a:prstGeom>
        </p:spPr>
      </p:pic>
      <p:sp>
        <p:nvSpPr>
          <p:cNvPr id="5" name="5-Point Star 4"/>
          <p:cNvSpPr/>
          <p:nvPr/>
        </p:nvSpPr>
        <p:spPr>
          <a:xfrm>
            <a:off x="6111874" y="3354792"/>
            <a:ext cx="283464" cy="276115"/>
          </a:xfrm>
          <a:prstGeom prst="star5">
            <a:avLst/>
          </a:prstGeom>
          <a:solidFill>
            <a:srgbClr val="26252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580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98383"/>
            <a:ext cx="8229600" cy="4138450"/>
          </a:xfrm>
        </p:spPr>
        <p:txBody>
          <a:bodyPr>
            <a:normAutofit/>
          </a:bodyPr>
          <a:lstStyle/>
          <a:p>
            <a:pPr marL="571500" indent="-514350"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First achievement</a:t>
            </a:r>
          </a:p>
          <a:p>
            <a:pPr marL="571500" indent="-514350"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Second achievement</a:t>
            </a:r>
          </a:p>
          <a:p>
            <a:pPr marL="571500" indent="-514350"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Third achievement</a:t>
            </a:r>
          </a:p>
          <a:p>
            <a:pPr marL="571500" indent="-514350"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More achievements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71500" indent="-514350">
              <a:buFont typeface="+mj-lt"/>
              <a:buAutoNum type="arabicPeriod"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863657" y="427984"/>
            <a:ext cx="6667197" cy="869767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000" spc="300" dirty="0" smtClean="0">
                <a:solidFill>
                  <a:schemeClr val="bg1"/>
                </a:solidFill>
              </a:rPr>
              <a:t>Achievements</a:t>
            </a:r>
            <a:endParaRPr lang="en-US" sz="4000" spc="300" dirty="0" smtClean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>
            <a:spLocks noChangeAspect="1"/>
          </p:cNvSpPr>
          <p:nvPr/>
        </p:nvSpPr>
        <p:spPr>
          <a:xfrm>
            <a:off x="457201" y="427984"/>
            <a:ext cx="1297740" cy="1297740"/>
          </a:xfrm>
          <a:prstGeom prst="rect">
            <a:avLst/>
          </a:prstGeom>
          <a:solidFill>
            <a:srgbClr val="DFA47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r>
              <a:rPr lang="en-US" sz="3200" dirty="0" smtClean="0">
                <a:solidFill>
                  <a:srgbClr val="262526"/>
                </a:solidFill>
              </a:rPr>
              <a:t>MW</a:t>
            </a:r>
            <a:endParaRPr lang="en-US" sz="3200" dirty="0">
              <a:solidFill>
                <a:srgbClr val="262526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863657" y="1328617"/>
            <a:ext cx="6667197" cy="397108"/>
          </a:xfrm>
          <a:prstGeom prst="rect">
            <a:avLst/>
          </a:prstGeom>
          <a:noFill/>
          <a:ln>
            <a:solidFill>
              <a:srgbClr val="262526"/>
            </a:solidFill>
          </a:ln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000" spc="300" dirty="0" smtClean="0">
                <a:solidFill>
                  <a:srgbClr val="262526"/>
                </a:solidFill>
              </a:rPr>
              <a:t>University of the Midwest</a:t>
            </a:r>
            <a:endParaRPr lang="en-US" sz="4000" spc="300" dirty="0" smtClean="0">
              <a:solidFill>
                <a:srgbClr val="2625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259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98383"/>
            <a:ext cx="8229600" cy="4138450"/>
          </a:xfrm>
        </p:spPr>
        <p:txBody>
          <a:bodyPr>
            <a:normAutofit/>
          </a:bodyPr>
          <a:lstStyle/>
          <a:p>
            <a:pPr marL="571500" indent="-514350"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First challenge</a:t>
            </a:r>
          </a:p>
          <a:p>
            <a:pPr marL="571500" indent="-514350"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Second challenge</a:t>
            </a:r>
          </a:p>
          <a:p>
            <a:pPr marL="571500" indent="-514350"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Third challenge</a:t>
            </a:r>
          </a:p>
          <a:p>
            <a:pPr marL="571500" indent="-514350"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More challenges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71500" indent="-514350">
              <a:buFont typeface="+mj-lt"/>
              <a:buAutoNum type="arabicPeriod"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863657" y="427984"/>
            <a:ext cx="6667197" cy="869767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000" spc="300" dirty="0" smtClean="0">
                <a:solidFill>
                  <a:schemeClr val="bg1"/>
                </a:solidFill>
              </a:rPr>
              <a:t>Challenges</a:t>
            </a:r>
            <a:endParaRPr lang="en-US" sz="4000" spc="300" dirty="0" smtClean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>
            <a:spLocks noChangeAspect="1"/>
          </p:cNvSpPr>
          <p:nvPr/>
        </p:nvSpPr>
        <p:spPr>
          <a:xfrm>
            <a:off x="457201" y="427984"/>
            <a:ext cx="1297740" cy="1297740"/>
          </a:xfrm>
          <a:prstGeom prst="rect">
            <a:avLst/>
          </a:prstGeom>
          <a:solidFill>
            <a:srgbClr val="DFA47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r>
              <a:rPr lang="en-US" sz="3200" dirty="0" smtClean="0">
                <a:solidFill>
                  <a:srgbClr val="262526"/>
                </a:solidFill>
              </a:rPr>
              <a:t>MW</a:t>
            </a:r>
            <a:endParaRPr lang="en-US" sz="3200" dirty="0">
              <a:solidFill>
                <a:srgbClr val="262526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863657" y="1328617"/>
            <a:ext cx="6667197" cy="397108"/>
          </a:xfrm>
          <a:prstGeom prst="rect">
            <a:avLst/>
          </a:prstGeom>
          <a:noFill/>
          <a:ln>
            <a:solidFill>
              <a:srgbClr val="262526"/>
            </a:solidFill>
          </a:ln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000" spc="300" dirty="0" smtClean="0">
                <a:solidFill>
                  <a:srgbClr val="262526"/>
                </a:solidFill>
              </a:rPr>
              <a:t>University of the Midwest</a:t>
            </a:r>
            <a:endParaRPr lang="en-US" sz="4000" spc="300" dirty="0" smtClean="0">
              <a:solidFill>
                <a:srgbClr val="2625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343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6261</TotalTime>
  <Words>36</Words>
  <Application>Microsoft Macintosh PowerPoint</Application>
  <PresentationFormat>On-screen Show (4:3)</PresentationFormat>
  <Paragraphs>19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Northwestern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CONFERENCE 2013</dc:title>
  <dc:creator>Eduardo Europa</dc:creator>
  <cp:lastModifiedBy>Eduardo Europa</cp:lastModifiedBy>
  <cp:revision>29</cp:revision>
  <dcterms:created xsi:type="dcterms:W3CDTF">2013-12-10T14:16:14Z</dcterms:created>
  <dcterms:modified xsi:type="dcterms:W3CDTF">2014-02-17T02:41:27Z</dcterms:modified>
</cp:coreProperties>
</file>