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66" r:id="rId7"/>
    <p:sldId id="259" r:id="rId8"/>
    <p:sldId id="260" r:id="rId9"/>
    <p:sldId id="262" r:id="rId10"/>
    <p:sldId id="267" r:id="rId11"/>
    <p:sldId id="263" r:id="rId12"/>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8" d="100"/>
          <a:sy n="108" d="100"/>
        </p:scale>
        <p:origin x="-72"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91B6D0-8D8D-4CB8-AF73-17B2BE21D6ED}" type="datetimeFigureOut">
              <a:rPr lang="en-US" smtClean="0"/>
              <a:t>2/7/2013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EC8D2E-CAB9-4A2F-87D8-3DD70C8E8895}" type="slidenum">
              <a:rPr lang="en-US" smtClean="0"/>
              <a:t>‹#›</a:t>
            </a:fld>
            <a:endParaRPr lang="en-US"/>
          </a:p>
        </p:txBody>
      </p:sp>
    </p:spTree>
    <p:extLst>
      <p:ext uri="{BB962C8B-B14F-4D97-AF65-F5344CB8AC3E}">
        <p14:creationId xmlns:p14="http://schemas.microsoft.com/office/powerpoint/2010/main" val="1807894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91400" cy="1143000"/>
          </a:xfrm>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1B6D0-8D8D-4CB8-AF73-17B2BE21D6ED}" type="datetimeFigureOut">
              <a:rPr lang="en-US" smtClean="0"/>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C8D2E-CAB9-4A2F-87D8-3DD70C8E8895}" type="slidenum">
              <a:rPr lang="en-US" smtClean="0"/>
              <a:t>‹#›</a:t>
            </a:fld>
            <a:endParaRPr lang="en-US"/>
          </a:p>
        </p:txBody>
      </p:sp>
    </p:spTree>
    <p:extLst>
      <p:ext uri="{BB962C8B-B14F-4D97-AF65-F5344CB8AC3E}">
        <p14:creationId xmlns:p14="http://schemas.microsoft.com/office/powerpoint/2010/main" val="3691039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52600"/>
            <a:ext cx="2057400" cy="4373563"/>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1B6D0-8D8D-4CB8-AF73-17B2BE21D6ED}" type="datetimeFigureOut">
              <a:rPr lang="en-US" smtClean="0"/>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C8D2E-CAB9-4A2F-87D8-3DD70C8E8895}" type="slidenum">
              <a:rPr lang="en-US" smtClean="0"/>
              <a:t>‹#›</a:t>
            </a:fld>
            <a:endParaRPr lang="en-US"/>
          </a:p>
        </p:txBody>
      </p:sp>
    </p:spTree>
    <p:extLst>
      <p:ext uri="{BB962C8B-B14F-4D97-AF65-F5344CB8AC3E}">
        <p14:creationId xmlns:p14="http://schemas.microsoft.com/office/powerpoint/2010/main" val="598829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914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1B6D0-8D8D-4CB8-AF73-17B2BE21D6ED}" type="datetimeFigureOut">
              <a:rPr lang="en-US" smtClean="0"/>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C8D2E-CAB9-4A2F-87D8-3DD70C8E8895}" type="slidenum">
              <a:rPr lang="en-US" smtClean="0"/>
              <a:t>‹#›</a:t>
            </a:fld>
            <a:endParaRPr lang="en-US"/>
          </a:p>
        </p:txBody>
      </p:sp>
    </p:spTree>
    <p:extLst>
      <p:ext uri="{BB962C8B-B14F-4D97-AF65-F5344CB8AC3E}">
        <p14:creationId xmlns:p14="http://schemas.microsoft.com/office/powerpoint/2010/main" val="1358928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91B6D0-8D8D-4CB8-AF73-17B2BE21D6ED}" type="datetimeFigureOut">
              <a:rPr lang="en-US" smtClean="0"/>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C8D2E-CAB9-4A2F-87D8-3DD70C8E8895}" type="slidenum">
              <a:rPr lang="en-US" smtClean="0"/>
              <a:t>‹#›</a:t>
            </a:fld>
            <a:endParaRPr lang="en-US"/>
          </a:p>
        </p:txBody>
      </p:sp>
    </p:spTree>
    <p:extLst>
      <p:ext uri="{BB962C8B-B14F-4D97-AF65-F5344CB8AC3E}">
        <p14:creationId xmlns:p14="http://schemas.microsoft.com/office/powerpoint/2010/main" val="2300354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91400" cy="11430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91B6D0-8D8D-4CB8-AF73-17B2BE21D6ED}" type="datetimeFigureOut">
              <a:rPr lang="en-US" smtClean="0"/>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C8D2E-CAB9-4A2F-87D8-3DD70C8E8895}" type="slidenum">
              <a:rPr lang="en-US" smtClean="0"/>
              <a:t>‹#›</a:t>
            </a:fld>
            <a:endParaRPr lang="en-US"/>
          </a:p>
        </p:txBody>
      </p:sp>
    </p:spTree>
    <p:extLst>
      <p:ext uri="{BB962C8B-B14F-4D97-AF65-F5344CB8AC3E}">
        <p14:creationId xmlns:p14="http://schemas.microsoft.com/office/powerpoint/2010/main" val="1060844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914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3660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91B6D0-8D8D-4CB8-AF73-17B2BE21D6ED}" type="datetimeFigureOut">
              <a:rPr lang="en-US" smtClean="0"/>
              <a:t>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EC8D2E-CAB9-4A2F-87D8-3DD70C8E8895}" type="slidenum">
              <a:rPr lang="en-US" smtClean="0"/>
              <a:t>‹#›</a:t>
            </a:fld>
            <a:endParaRPr lang="en-US"/>
          </a:p>
        </p:txBody>
      </p:sp>
    </p:spTree>
    <p:extLst>
      <p:ext uri="{BB962C8B-B14F-4D97-AF65-F5344CB8AC3E}">
        <p14:creationId xmlns:p14="http://schemas.microsoft.com/office/powerpoint/2010/main" val="3767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15200" cy="1143000"/>
          </a:xfr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5391B6D0-8D8D-4CB8-AF73-17B2BE21D6ED}" type="datetimeFigureOut">
              <a:rPr lang="en-US" smtClean="0"/>
              <a:t>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EC8D2E-CAB9-4A2F-87D8-3DD70C8E8895}" type="slidenum">
              <a:rPr lang="en-US" smtClean="0"/>
              <a:t>‹#›</a:t>
            </a:fld>
            <a:endParaRPr lang="en-US"/>
          </a:p>
        </p:txBody>
      </p:sp>
    </p:spTree>
    <p:extLst>
      <p:ext uri="{BB962C8B-B14F-4D97-AF65-F5344CB8AC3E}">
        <p14:creationId xmlns:p14="http://schemas.microsoft.com/office/powerpoint/2010/main" val="3943054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1B6D0-8D8D-4CB8-AF73-17B2BE21D6ED}" type="datetimeFigureOut">
              <a:rPr lang="en-US" smtClean="0"/>
              <a:t>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EC8D2E-CAB9-4A2F-87D8-3DD70C8E8895}" type="slidenum">
              <a:rPr lang="en-US" smtClean="0"/>
              <a:t>‹#›</a:t>
            </a:fld>
            <a:endParaRPr lang="en-US"/>
          </a:p>
        </p:txBody>
      </p:sp>
    </p:spTree>
    <p:extLst>
      <p:ext uri="{BB962C8B-B14F-4D97-AF65-F5344CB8AC3E}">
        <p14:creationId xmlns:p14="http://schemas.microsoft.com/office/powerpoint/2010/main" val="1728060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4349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1B6D0-8D8D-4CB8-AF73-17B2BE21D6ED}" type="datetimeFigureOut">
              <a:rPr lang="en-US" smtClean="0"/>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C8D2E-CAB9-4A2F-87D8-3DD70C8E8895}" type="slidenum">
              <a:rPr lang="en-US" smtClean="0"/>
              <a:t>‹#›</a:t>
            </a:fld>
            <a:endParaRPr lang="en-US"/>
          </a:p>
        </p:txBody>
      </p:sp>
    </p:spTree>
    <p:extLst>
      <p:ext uri="{BB962C8B-B14F-4D97-AF65-F5344CB8AC3E}">
        <p14:creationId xmlns:p14="http://schemas.microsoft.com/office/powerpoint/2010/main" val="2194366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1B6D0-8D8D-4CB8-AF73-17B2BE21D6ED}" type="datetimeFigureOut">
              <a:rPr lang="en-US" smtClean="0"/>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C8D2E-CAB9-4A2F-87D8-3DD70C8E8895}" type="slidenum">
              <a:rPr lang="en-US" smtClean="0"/>
              <a:t>‹#›</a:t>
            </a:fld>
            <a:endParaRPr lang="en-US"/>
          </a:p>
        </p:txBody>
      </p:sp>
    </p:spTree>
    <p:extLst>
      <p:ext uri="{BB962C8B-B14F-4D97-AF65-F5344CB8AC3E}">
        <p14:creationId xmlns:p14="http://schemas.microsoft.com/office/powerpoint/2010/main" val="432737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3"/>
          <a:stretch>
            <a:fillRect/>
          </a:stretch>
        </p:blipFill>
        <p:spPr>
          <a:xfrm>
            <a:off x="4546600" y="2667000"/>
            <a:ext cx="4368800" cy="4178300"/>
          </a:xfrm>
          <a:prstGeom prst="rect">
            <a:avLst/>
          </a:prstGeom>
        </p:spPr>
      </p:pic>
      <p:sp>
        <p:nvSpPr>
          <p:cNvPr id="2" name="Title Placeholder 1"/>
          <p:cNvSpPr>
            <a:spLocks noGrp="1"/>
          </p:cNvSpPr>
          <p:nvPr>
            <p:ph type="title"/>
          </p:nvPr>
        </p:nvSpPr>
        <p:spPr>
          <a:xfrm>
            <a:off x="457200" y="274638"/>
            <a:ext cx="73914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1B6D0-8D8D-4CB8-AF73-17B2BE21D6ED}" type="datetimeFigureOut">
              <a:rPr lang="en-US" smtClean="0"/>
              <a:t>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C8D2E-CAB9-4A2F-87D8-3DD70C8E8895}" type="slidenum">
              <a:rPr lang="en-US" smtClean="0"/>
              <a:t>‹#›</a:t>
            </a:fld>
            <a:endParaRPr lang="en-US"/>
          </a:p>
        </p:txBody>
      </p:sp>
      <p:pic>
        <p:nvPicPr>
          <p:cNvPr id="10" name="Picture 9"/>
          <p:cNvPicPr>
            <a:picLocks noChangeAspect="1"/>
          </p:cNvPicPr>
          <p:nvPr userDrawn="1"/>
        </p:nvPicPr>
        <p:blipFill>
          <a:blip r:embed="rId14"/>
          <a:stretch>
            <a:fillRect/>
          </a:stretch>
        </p:blipFill>
        <p:spPr>
          <a:xfrm>
            <a:off x="7962900" y="101600"/>
            <a:ext cx="1104900" cy="1574800"/>
          </a:xfrm>
          <a:prstGeom prst="rect">
            <a:avLst/>
          </a:prstGeom>
        </p:spPr>
      </p:pic>
      <p:pic>
        <p:nvPicPr>
          <p:cNvPr id="8" name="Picture 7"/>
          <p:cNvPicPr>
            <a:picLocks noChangeAspect="1"/>
          </p:cNvPicPr>
          <p:nvPr userDrawn="1"/>
        </p:nvPicPr>
        <p:blipFill>
          <a:blip r:embed="rId15"/>
          <a:stretch>
            <a:fillRect/>
          </a:stretch>
        </p:blipFill>
        <p:spPr>
          <a:xfrm>
            <a:off x="-1" y="6485063"/>
            <a:ext cx="9289517" cy="372937"/>
          </a:xfrm>
          <a:prstGeom prst="rect">
            <a:avLst/>
          </a:prstGeom>
        </p:spPr>
      </p:pic>
    </p:spTree>
    <p:extLst>
      <p:ext uri="{BB962C8B-B14F-4D97-AF65-F5344CB8AC3E}">
        <p14:creationId xmlns:p14="http://schemas.microsoft.com/office/powerpoint/2010/main" val="612628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rmAutofit fontScale="90000"/>
          </a:bodyPr>
          <a:lstStyle/>
          <a:p>
            <a:r>
              <a:rPr lang="en-US" dirty="0" smtClean="0"/>
              <a:t>Achievements and Challenges: [Insert School Here]</a:t>
            </a:r>
            <a:endParaRPr lang="en-US" dirty="0"/>
          </a:p>
        </p:txBody>
      </p:sp>
      <p:sp>
        <p:nvSpPr>
          <p:cNvPr id="3" name="Subtitle 2"/>
          <p:cNvSpPr>
            <a:spLocks noGrp="1"/>
          </p:cNvSpPr>
          <p:nvPr>
            <p:ph type="subTitle" idx="1"/>
          </p:nvPr>
        </p:nvSpPr>
        <p:spPr>
          <a:xfrm>
            <a:off x="1371600" y="5410200"/>
            <a:ext cx="6400800" cy="838200"/>
          </a:xfrm>
        </p:spPr>
        <p:txBody>
          <a:bodyPr/>
          <a:lstStyle/>
          <a:p>
            <a:r>
              <a:rPr lang="en-US" smtClean="0"/>
              <a:t>2013 </a:t>
            </a:r>
            <a:r>
              <a:rPr lang="en-US" dirty="0" smtClean="0"/>
              <a:t>Regional Conference</a:t>
            </a:r>
          </a:p>
        </p:txBody>
      </p:sp>
      <p:sp>
        <p:nvSpPr>
          <p:cNvPr id="4" name="Subtitle 2"/>
          <p:cNvSpPr txBox="1">
            <a:spLocks/>
          </p:cNvSpPr>
          <p:nvPr/>
        </p:nvSpPr>
        <p:spPr>
          <a:xfrm>
            <a:off x="1371600" y="35814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t>[Presenter Name]</a:t>
            </a:r>
          </a:p>
          <a:p>
            <a:r>
              <a:rPr lang="en-US" dirty="0" smtClean="0"/>
              <a:t>[Presenter Position]</a:t>
            </a:r>
            <a:endParaRPr lang="en-US" dirty="0"/>
          </a:p>
        </p:txBody>
      </p:sp>
    </p:spTree>
    <p:extLst>
      <p:ext uri="{BB962C8B-B14F-4D97-AF65-F5344CB8AC3E}">
        <p14:creationId xmlns:p14="http://schemas.microsoft.com/office/powerpoint/2010/main" val="462454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Most Important Leadership Lesson Learned</a:t>
            </a:r>
            <a:endParaRPr lang="en-US" dirty="0"/>
          </a:p>
        </p:txBody>
      </p:sp>
      <p:sp>
        <p:nvSpPr>
          <p:cNvPr id="3" name="Content Placeholder 2"/>
          <p:cNvSpPr>
            <a:spLocks noGrp="1"/>
          </p:cNvSpPr>
          <p:nvPr>
            <p:ph idx="1"/>
          </p:nvPr>
        </p:nvSpPr>
        <p:spPr/>
        <p:txBody>
          <a:bodyPr/>
          <a:lstStyle/>
          <a:p>
            <a:r>
              <a:rPr lang="en-US" dirty="0" smtClean="0"/>
              <a:t>Thinking back through the past year, what can you share about leading your organization? Pick just one important thing you wish you knew, thought of, or someone told you before you started.</a:t>
            </a:r>
            <a:endParaRPr lang="en-US" dirty="0"/>
          </a:p>
        </p:txBody>
      </p:sp>
    </p:spTree>
    <p:extLst>
      <p:ext uri="{BB962C8B-B14F-4D97-AF65-F5344CB8AC3E}">
        <p14:creationId xmlns:p14="http://schemas.microsoft.com/office/powerpoint/2010/main" val="356856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lstStyle/>
          <a:p>
            <a:r>
              <a:rPr lang="en-US" dirty="0" smtClean="0"/>
              <a:t>Comments &amp; Questions</a:t>
            </a:r>
            <a:endParaRPr lang="en-US" dirty="0"/>
          </a:p>
        </p:txBody>
      </p:sp>
    </p:spTree>
    <p:extLst>
      <p:ext uri="{BB962C8B-B14F-4D97-AF65-F5344CB8AC3E}">
        <p14:creationId xmlns:p14="http://schemas.microsoft.com/office/powerpoint/2010/main" val="597435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Information</a:t>
            </a:r>
            <a:endParaRPr lang="en-US" dirty="0"/>
          </a:p>
        </p:txBody>
      </p:sp>
      <p:sp>
        <p:nvSpPr>
          <p:cNvPr id="3" name="Content Placeholder 2"/>
          <p:cNvSpPr>
            <a:spLocks noGrp="1"/>
          </p:cNvSpPr>
          <p:nvPr>
            <p:ph sz="half" idx="1"/>
          </p:nvPr>
        </p:nvSpPr>
        <p:spPr/>
        <p:txBody>
          <a:bodyPr/>
          <a:lstStyle/>
          <a:p>
            <a:r>
              <a:rPr lang="en-US" dirty="0" smtClean="0"/>
              <a:t>Insert school demographics here, such as:</a:t>
            </a:r>
          </a:p>
          <a:p>
            <a:pPr lvl="1"/>
            <a:r>
              <a:rPr lang="en-US" dirty="0" smtClean="0"/>
              <a:t>Enrollment info, numbers of programs, etc.</a:t>
            </a:r>
            <a:endParaRPr lang="en-US" dirty="0"/>
          </a:p>
        </p:txBody>
      </p:sp>
      <p:sp>
        <p:nvSpPr>
          <p:cNvPr id="4" name="Content Placeholder 3"/>
          <p:cNvSpPr>
            <a:spLocks noGrp="1"/>
          </p:cNvSpPr>
          <p:nvPr>
            <p:ph sz="half" idx="2"/>
          </p:nvPr>
        </p:nvSpPr>
        <p:spPr/>
        <p:txBody>
          <a:bodyPr/>
          <a:lstStyle/>
          <a:p>
            <a:r>
              <a:rPr lang="en-US" dirty="0" smtClean="0"/>
              <a:t>Insert GSA budget info here</a:t>
            </a:r>
          </a:p>
          <a:p>
            <a:pPr lvl="1"/>
            <a:r>
              <a:rPr lang="en-US" dirty="0" smtClean="0"/>
              <a:t>Student fees directed to the GSA, estimated Budget, etc.</a:t>
            </a:r>
            <a:endParaRPr lang="en-US" dirty="0"/>
          </a:p>
        </p:txBody>
      </p:sp>
    </p:spTree>
    <p:extLst>
      <p:ext uri="{BB962C8B-B14F-4D97-AF65-F5344CB8AC3E}">
        <p14:creationId xmlns:p14="http://schemas.microsoft.com/office/powerpoint/2010/main" val="1827730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GSA Structure</a:t>
            </a:r>
            <a:endParaRPr lang="en-US" dirty="0"/>
          </a:p>
        </p:txBody>
      </p:sp>
      <p:sp>
        <p:nvSpPr>
          <p:cNvPr id="6" name="Content Placeholder 5"/>
          <p:cNvSpPr>
            <a:spLocks noGrp="1"/>
          </p:cNvSpPr>
          <p:nvPr>
            <p:ph idx="1"/>
          </p:nvPr>
        </p:nvSpPr>
        <p:spPr/>
        <p:txBody>
          <a:bodyPr/>
          <a:lstStyle/>
          <a:p>
            <a:r>
              <a:rPr lang="en-US" dirty="0" smtClean="0"/>
              <a:t>Insert positions on your Executive Committee here and list the structure of your GSA</a:t>
            </a:r>
            <a:endParaRPr lang="en-US" dirty="0"/>
          </a:p>
        </p:txBody>
      </p:sp>
    </p:spTree>
    <p:extLst>
      <p:ext uri="{BB962C8B-B14F-4D97-AF65-F5344CB8AC3E}">
        <p14:creationId xmlns:p14="http://schemas.microsoft.com/office/powerpoint/2010/main" val="2090188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Initiatives</a:t>
            </a:r>
            <a:endParaRPr lang="en-US" dirty="0"/>
          </a:p>
        </p:txBody>
      </p:sp>
      <p:sp>
        <p:nvSpPr>
          <p:cNvPr id="3" name="Content Placeholder 2"/>
          <p:cNvSpPr>
            <a:spLocks noGrp="1"/>
          </p:cNvSpPr>
          <p:nvPr>
            <p:ph idx="1"/>
          </p:nvPr>
        </p:nvSpPr>
        <p:spPr/>
        <p:txBody>
          <a:bodyPr/>
          <a:lstStyle/>
          <a:p>
            <a:r>
              <a:rPr lang="en-US" dirty="0" smtClean="0"/>
              <a:t>In this space, detail your current initiatives your GSA is undertaking.</a:t>
            </a:r>
            <a:endParaRPr lang="en-US" dirty="0"/>
          </a:p>
        </p:txBody>
      </p:sp>
    </p:spTree>
    <p:extLst>
      <p:ext uri="{BB962C8B-B14F-4D97-AF65-F5344CB8AC3E}">
        <p14:creationId xmlns:p14="http://schemas.microsoft.com/office/powerpoint/2010/main" val="1537027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Events</a:t>
            </a:r>
            <a:endParaRPr lang="en-US" dirty="0"/>
          </a:p>
        </p:txBody>
      </p:sp>
      <p:sp>
        <p:nvSpPr>
          <p:cNvPr id="3" name="Content Placeholder 2"/>
          <p:cNvSpPr>
            <a:spLocks noGrp="1"/>
          </p:cNvSpPr>
          <p:nvPr>
            <p:ph idx="1"/>
          </p:nvPr>
        </p:nvSpPr>
        <p:spPr/>
        <p:txBody>
          <a:bodyPr/>
          <a:lstStyle/>
          <a:p>
            <a:r>
              <a:rPr lang="en-US" dirty="0" smtClean="0"/>
              <a:t>Outline the social events your GSA hosts here.</a:t>
            </a:r>
            <a:endParaRPr lang="en-US" dirty="0"/>
          </a:p>
        </p:txBody>
      </p:sp>
    </p:spTree>
    <p:extLst>
      <p:ext uri="{BB962C8B-B14F-4D97-AF65-F5344CB8AC3E}">
        <p14:creationId xmlns:p14="http://schemas.microsoft.com/office/powerpoint/2010/main" val="1309757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lstStyle/>
          <a:p>
            <a:r>
              <a:rPr lang="en-US" dirty="0" smtClean="0"/>
              <a:t>What methods of communication does your GSA use to communicate with the graduate student population?</a:t>
            </a:r>
            <a:endParaRPr lang="en-US" dirty="0"/>
          </a:p>
        </p:txBody>
      </p:sp>
    </p:spTree>
    <p:extLst>
      <p:ext uri="{BB962C8B-B14F-4D97-AF65-F5344CB8AC3E}">
        <p14:creationId xmlns:p14="http://schemas.microsoft.com/office/powerpoint/2010/main" val="3806524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[Insert greatest Accomplishment]</a:t>
            </a:r>
            <a:endParaRPr lang="en-US" dirty="0"/>
          </a:p>
        </p:txBody>
      </p:sp>
      <p:sp>
        <p:nvSpPr>
          <p:cNvPr id="3" name="Content Placeholder 2"/>
          <p:cNvSpPr>
            <a:spLocks noGrp="1"/>
          </p:cNvSpPr>
          <p:nvPr>
            <p:ph idx="1"/>
          </p:nvPr>
        </p:nvSpPr>
        <p:spPr/>
        <p:txBody>
          <a:bodyPr/>
          <a:lstStyle/>
          <a:p>
            <a:r>
              <a:rPr lang="en-US" dirty="0" smtClean="0"/>
              <a:t>Use this slide to detail one of your GSA’s top priorities/accomplishments from this past year.</a:t>
            </a:r>
            <a:endParaRPr lang="en-US" dirty="0"/>
          </a:p>
        </p:txBody>
      </p:sp>
    </p:spTree>
    <p:extLst>
      <p:ext uri="{BB962C8B-B14F-4D97-AF65-F5344CB8AC3E}">
        <p14:creationId xmlns:p14="http://schemas.microsoft.com/office/powerpoint/2010/main" val="396445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[Insert Greatest Challenge/Mistake/Failure]</a:t>
            </a:r>
            <a:endParaRPr lang="en-US" dirty="0"/>
          </a:p>
        </p:txBody>
      </p:sp>
      <p:sp>
        <p:nvSpPr>
          <p:cNvPr id="3" name="Content Placeholder 2"/>
          <p:cNvSpPr>
            <a:spLocks noGrp="1"/>
          </p:cNvSpPr>
          <p:nvPr>
            <p:ph idx="1"/>
          </p:nvPr>
        </p:nvSpPr>
        <p:spPr/>
        <p:txBody>
          <a:bodyPr/>
          <a:lstStyle/>
          <a:p>
            <a:r>
              <a:rPr lang="en-US" dirty="0" smtClean="0"/>
              <a:t>Not all initiatives we undertake are successful. NAGPS is a group of friends, so no mistake shared will be judged. Challenges should be reflected upon as learning opportunities, so we should all feel comfortable sharing.</a:t>
            </a:r>
          </a:p>
          <a:p>
            <a:endParaRPr lang="en-US" dirty="0"/>
          </a:p>
        </p:txBody>
      </p:sp>
    </p:spTree>
    <p:extLst>
      <p:ext uri="{BB962C8B-B14F-4D97-AF65-F5344CB8AC3E}">
        <p14:creationId xmlns:p14="http://schemas.microsoft.com/office/powerpoint/2010/main" val="2112590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Goals</a:t>
            </a:r>
            <a:endParaRPr lang="en-US" dirty="0"/>
          </a:p>
        </p:txBody>
      </p:sp>
      <p:sp>
        <p:nvSpPr>
          <p:cNvPr id="3" name="Content Placeholder 2"/>
          <p:cNvSpPr>
            <a:spLocks noGrp="1"/>
          </p:cNvSpPr>
          <p:nvPr>
            <p:ph idx="1"/>
          </p:nvPr>
        </p:nvSpPr>
        <p:spPr/>
        <p:txBody>
          <a:bodyPr/>
          <a:lstStyle/>
          <a:p>
            <a:r>
              <a:rPr lang="en-US" dirty="0" smtClean="0"/>
              <a:t>Use this space to list future goals your GSA plans to take on</a:t>
            </a:r>
            <a:endParaRPr lang="en-US" dirty="0"/>
          </a:p>
        </p:txBody>
      </p:sp>
    </p:spTree>
    <p:extLst>
      <p:ext uri="{BB962C8B-B14F-4D97-AF65-F5344CB8AC3E}">
        <p14:creationId xmlns:p14="http://schemas.microsoft.com/office/powerpoint/2010/main" val="90292508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chievements and Challenges: [Insert School Here]&amp;quot;&quot;/&gt;&lt;property id=&quot;20307&quot; value=&quot;256&quot;/&gt;&lt;/object&gt;&lt;object type=&quot;3&quot; unique_id=&quot;10023&quot;&gt;&lt;property id=&quot;20148&quot; value=&quot;5&quot;/&gt;&lt;property id=&quot;20300&quot; value=&quot;Slide 2 - &amp;quot;University Information&amp;quot;&quot;/&gt;&lt;property id=&quot;20307&quot; value=&quot;257&quot;/&gt;&lt;/object&gt;&lt;object type=&quot;3&quot; unique_id=&quot;10024&quot;&gt;&lt;property id=&quot;20148&quot; value=&quot;5&quot;/&gt;&lt;property id=&quot;20300&quot; value=&quot;Slide 3 - &amp;quot;GSA Structure&amp;quot;&quot;/&gt;&lt;property id=&quot;20307&quot; value=&quot;258&quot;/&gt;&lt;/object&gt;&lt;object type=&quot;3&quot; unique_id=&quot;10035&quot;&gt;&lt;property id=&quot;20148&quot; value=&quot;5&quot;/&gt;&lt;property id=&quot;20300&quot; value=&quot;Slide 4 - &amp;quot;Current Initiatives&amp;quot;&quot;/&gt;&lt;property id=&quot;20307&quot; value=&quot;264&quot;/&gt;&lt;/object&gt;&lt;object type=&quot;3&quot; unique_id=&quot;10036&quot;&gt;&lt;property id=&quot;20148&quot; value=&quot;5&quot;/&gt;&lt;property id=&quot;20300&quot; value=&quot;Slide 5 - &amp;quot;Social Events&amp;quot;&quot;/&gt;&lt;property id=&quot;20307&quot; value=&quot;265&quot;/&gt;&lt;/object&gt;&lt;object type=&quot;3&quot; unique_id=&quot;10037&quot;&gt;&lt;property id=&quot;20148&quot; value=&quot;5&quot;/&gt;&lt;property id=&quot;20300&quot; value=&quot;Slide 6 - &amp;quot;Communication&amp;quot;&quot;/&gt;&lt;property id=&quot;20307&quot; value=&quot;266&quot;/&gt;&lt;/object&gt;&lt;object type=&quot;3&quot; unique_id=&quot;10038&quot;&gt;&lt;property id=&quot;20148&quot; value=&quot;5&quot;/&gt;&lt;property id=&quot;20300&quot; value=&quot;Slide 7 - &amp;quot;[Insert greatest Accomplishment]&amp;quot;&quot;/&gt;&lt;property id=&quot;20307&quot; value=&quot;259&quot;/&gt;&lt;/object&gt;&lt;object type=&quot;3&quot; unique_id=&quot;10039&quot;&gt;&lt;property id=&quot;20148&quot; value=&quot;5&quot;/&gt;&lt;property id=&quot;20300&quot; value=&quot;Slide 8 - &amp;quot;[Insert Greatest Challenge/Mistake/Failure]&amp;quot;&quot;/&gt;&lt;property id=&quot;20307&quot; value=&quot;260&quot;/&gt;&lt;/object&gt;&lt;object type=&quot;3&quot; unique_id=&quot;10041&quot;&gt;&lt;property id=&quot;20148&quot; value=&quot;5&quot;/&gt;&lt;property id=&quot;20300&quot; value=&quot;Slide 9 - &amp;quot;Future Goals&amp;quot;&quot;/&gt;&lt;property id=&quot;20307&quot; value=&quot;262&quot;/&gt;&lt;/object&gt;&lt;object type=&quot;3&quot; unique_id=&quot;10042&quot;&gt;&lt;property id=&quot;20148&quot; value=&quot;5&quot;/&gt;&lt;property id=&quot;20300&quot; value=&quot;Slide 11 - &amp;quot;Comments &amp;amp; Questions&amp;quot;&quot;/&gt;&lt;property id=&quot;20307&quot; value=&quot;263&quot;/&gt;&lt;/object&gt;&lt;object type=&quot;3&quot; unique_id=&quot;10107&quot;&gt;&lt;property id=&quot;20148&quot; value=&quot;5&quot;/&gt;&lt;property id=&quot;20300&quot; value=&quot;Slide 10 - &amp;quot;Most Important Leadership Lesson Learned&amp;quot;&quot;/&gt;&lt;property id=&quot;20307&quot; value=&quot;26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241</Words>
  <Application>Microsoft Office PowerPoint</Application>
  <PresentationFormat>On-screen Show (4:3)</PresentationFormat>
  <Paragraphs>26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Achievements and Challenges: [Insert School Here]</vt:lpstr>
      <vt:lpstr>University Information</vt:lpstr>
      <vt:lpstr>GSA Structure</vt:lpstr>
      <vt:lpstr>Current Initiatives</vt:lpstr>
      <vt:lpstr>Social Events</vt:lpstr>
      <vt:lpstr>Communication</vt:lpstr>
      <vt:lpstr>[Insert greatest Accomplishment]</vt:lpstr>
      <vt:lpstr>[Insert Greatest Challenge/Mistake/Failure]</vt:lpstr>
      <vt:lpstr>Future Goals</vt:lpstr>
      <vt:lpstr>Most Important Leadership Lesson Learned</vt:lpstr>
      <vt:lpstr>Comments &amp;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 gestae: [Insert School Here]</dc:title>
  <dc:creator>Brandon Milonovich</dc:creator>
  <cp:lastModifiedBy>Patrick</cp:lastModifiedBy>
  <cp:revision>21</cp:revision>
  <dcterms:created xsi:type="dcterms:W3CDTF">2012-02-19T19:10:17Z</dcterms:created>
  <dcterms:modified xsi:type="dcterms:W3CDTF">2013-02-07T05:26:32Z</dcterms:modified>
</cp:coreProperties>
</file>